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7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5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5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2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5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5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5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8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2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1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5FD72-4025-4385-9282-01E4130A374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FB952-2D50-4307-B3A9-28CB077C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11078" y="5791200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TITLE HERE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Picture 2" descr="G:\My Home Sayuk\PPT Template\PPT Template_Sayuk_PPT Cover p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599"/>
            <a:ext cx="9144000" cy="4901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3" name="Rectangle 2"/>
          <p:cNvSpPr/>
          <p:nvPr/>
        </p:nvSpPr>
        <p:spPr>
          <a:xfrm>
            <a:off x="0" y="5881988"/>
            <a:ext cx="9144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Work Status Report as on 3rd March,23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99060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074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Tower-“09”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marL="342900" indent="-342900" algn="ctr">
              <a:buFont typeface="Wingdings" pitchFamily="2" charset="2"/>
              <a:buChar char="v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Basement-III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roof slab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Works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in Progress  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1056132" cy="1056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6482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0527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“Video”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marL="342900" indent="-342900" algn="ctr">
              <a:buFont typeface="Wingdings" pitchFamily="2" charset="2"/>
              <a:buChar char="v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For Video-Click on the Video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1056132" cy="1056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WhatsApp Video 2023-03-03 at 9.36.14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74" y="1154373"/>
            <a:ext cx="9118726" cy="395102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627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Tower-“01”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algn="ctr"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Floor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roof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slab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works in progress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1132332" cy="1132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500"/>
            <a:ext cx="9144000" cy="45085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372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Tower-“02”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algn="ctr"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&amp; 6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Floors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roof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slabs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works in progress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99060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724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0006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Tower-“03”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algn="ctr"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Floors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roof slabs works in progress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1038272" cy="1038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6482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5535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Tower-“04”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algn="ctr"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Floors roof slabs works in progress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1056132" cy="1056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2116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Tower-“05”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marL="342900" indent="-342900" algn="ctr">
              <a:buFont typeface="Wingdings" pitchFamily="2" charset="2"/>
              <a:buChar char="v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&amp; 4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floors roof Slabs works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in progress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979932" cy="979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5720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001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Tower-“06”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marL="342900" indent="-342900" algn="ctr">
              <a:buFont typeface="Wingdings" pitchFamily="2" charset="2"/>
              <a:buChar char="v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floor roof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Slab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works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in progress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1056132" cy="1056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2980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Tower-“07”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marL="342900" indent="-342900" algn="ctr">
              <a:buFont typeface="Wingdings" pitchFamily="2" charset="2"/>
              <a:buChar char="v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Basement-III roof slab Works in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rogress  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1056132" cy="1056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9144000" cy="45847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2487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5000"/>
            <a:ext cx="9144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My  Home “SAYUK”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Tower-“08”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marL="342900" indent="-342900" algn="ctr">
              <a:buFont typeface="Wingdings" pitchFamily="2" charset="2"/>
              <a:buChar char="v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Basement-III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roof slab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Works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in Progress  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"/>
            <a:ext cx="1056132" cy="1056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3575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167</Words>
  <Application>Microsoft Office PowerPoint</Application>
  <PresentationFormat>On-screen Show (4:3)</PresentationFormat>
  <Paragraphs>22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Raju S - My Home Constructions Pvt Ltd</dc:creator>
  <cp:lastModifiedBy>YVK</cp:lastModifiedBy>
  <cp:revision>55</cp:revision>
  <dcterms:created xsi:type="dcterms:W3CDTF">2016-07-13T09:46:20Z</dcterms:created>
  <dcterms:modified xsi:type="dcterms:W3CDTF">2023-03-03T05:24:32Z</dcterms:modified>
</cp:coreProperties>
</file>